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8" r:id="rId1"/>
  </p:sldMasterIdLst>
  <p:notesMasterIdLst>
    <p:notesMasterId r:id="rId16"/>
  </p:notesMasterIdLst>
  <p:sldIdLst>
    <p:sldId id="256" r:id="rId2"/>
    <p:sldId id="257" r:id="rId3"/>
    <p:sldId id="263" r:id="rId4"/>
    <p:sldId id="282" r:id="rId5"/>
    <p:sldId id="273" r:id="rId6"/>
    <p:sldId id="274" r:id="rId7"/>
    <p:sldId id="261" r:id="rId8"/>
    <p:sldId id="279" r:id="rId9"/>
    <p:sldId id="275" r:id="rId10"/>
    <p:sldId id="281" r:id="rId11"/>
    <p:sldId id="276" r:id="rId12"/>
    <p:sldId id="280" r:id="rId13"/>
    <p:sldId id="277" r:id="rId14"/>
    <p:sldId id="272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Roboto" panose="020B0604020202020204" charset="0"/>
      <p:regular r:id="rId21"/>
      <p:bold r:id="rId22"/>
      <p:italic r:id="rId23"/>
      <p:boldItalic r:id="rId24"/>
    </p:embeddedFont>
    <p:embeddedFont>
      <p:font typeface="Roboto Light" panose="020B0604020202020204" charset="0"/>
      <p:regular r:id="rId25"/>
      <p:bold r:id="rId26"/>
      <p:italic r:id="rId27"/>
      <p:boldItalic r:id="rId28"/>
    </p:embeddedFont>
    <p:embeddedFont>
      <p:font typeface="Roboto Medium" panose="020B0604020202020204" charset="0"/>
      <p:regular r:id="rId29"/>
      <p:bold r:id="rId30"/>
      <p:italic r:id="rId31"/>
      <p:boldItalic r:id="rId32"/>
    </p:embeddedFont>
    <p:embeddedFont>
      <p:font typeface="Roboto Thin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035" autoAdjust="0"/>
  </p:normalViewPr>
  <p:slideViewPr>
    <p:cSldViewPr snapToGrid="0">
      <p:cViewPr varScale="1">
        <p:scale>
          <a:sx n="100" d="100"/>
          <a:sy n="100" d="100"/>
        </p:scale>
        <p:origin x="94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473a132ac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473a132ac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Removed ‘click to add title’ - Tatiana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57c0434dbc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57c0434dbc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084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57c0434dbc_1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 Discuss your findings. Did you find what you expected to find? If not, why not? What inferences or general conclusions can you draw from your analysis?</a:t>
            </a:r>
            <a:endParaRPr dirty="0"/>
          </a:p>
        </p:txBody>
      </p:sp>
      <p:sp>
        <p:nvSpPr>
          <p:cNvPr id="1319" name="Google Shape;1319;g57c0434dbc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8012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57c0434dbc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57c0434dbc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38788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57c0434dbc_1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 Discuss any difficulties that arose, and how you dealt with them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 Discuss any additional questions that came up, but which you didn't have time to answer: What would you research next, if you had two more weeks?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9" name="Google Shape;1319;g57c0434dbc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5637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57c0434dbc_1_4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1" name="Google Shape;1451;g57c0434dbc_1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57c0434dbc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g57c0434db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57c0434dbc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57c0434dbc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57c0434dbc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57c0434dbc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162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57c0434dbc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57c0434dbc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4661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57c0434dbc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57c0434dbc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135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57c0434dbc_1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* Describe the exploration and cleanup process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* Discuss insights you had while exploring the data that you didn't anticipate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* Discuss any problems that arose after exploring the data, and how you resolved them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* Present and discuss interesting figures developed during exploration, ideally with the help of </a:t>
            </a:r>
            <a:r>
              <a:rPr lang="en-US" dirty="0" err="1"/>
              <a:t>Jupyter</a:t>
            </a:r>
            <a:r>
              <a:rPr lang="en-US" dirty="0"/>
              <a:t> Notebook</a:t>
            </a:r>
            <a:endParaRPr dirty="0"/>
          </a:p>
        </p:txBody>
      </p:sp>
      <p:sp>
        <p:nvSpPr>
          <p:cNvPr id="1319" name="Google Shape;1319;g57c0434dbc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57c0434dbc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57c0434dbc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6721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57c0434dbc_1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* Discuss the steps you took to analyze the data and answer each question you asked in your proposal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* Present and discuss interesting figures developed during analysis, ideally with the help of </a:t>
            </a:r>
            <a:r>
              <a:rPr lang="en-US" dirty="0" err="1"/>
              <a:t>Jupyter</a:t>
            </a:r>
            <a:r>
              <a:rPr lang="en-US" dirty="0"/>
              <a:t> Notebook</a:t>
            </a:r>
            <a:endParaRPr dirty="0"/>
          </a:p>
        </p:txBody>
      </p:sp>
      <p:sp>
        <p:nvSpPr>
          <p:cNvPr id="1319" name="Google Shape;1319;g57c0434dbc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649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20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Call Attention Slide">
  <p:cSld name="CUSTOM_2_3_1_1_3_1_1_2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Instructor Demonstration">
  <p:cSld name="CUSTOM_2_3_1_1_1_1_1_2_1_2_1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8" name="Google Shape;10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Activity">
  <p:cSld name="CUSTOM_2_3_1_1_1_1_1_2_1_2_1_1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Activity with Instructions ">
  <p:cSld name="CUSTOM_2_5_1_3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" name="Google Shape;124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28" name="Google Shape;128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Google Shape;129;p1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Challenge">
  <p:cSld name="CUSTOM_2_3_1_1_1_1_1_2_1_2_1_1_4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Challenge with Instructions">
  <p:cSld name="CUSTOM_2_5_1_4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" name="Google Shape;144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Google Shape;145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8" name="Google Shape;148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" name="Google Shape;149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Homework">
  <p:cSld name="CUSTOM_2_3_1_1_1_1_1_2_1_2_1_1_3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Homework with Instructions">
  <p:cSld name="CUSTOM_2_5_2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6" name="Google Shape;166;p1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9" name="Google Shape;169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" name="Google Shape;170;p1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4 (Green)">
  <p:cSld name="CUSTOM_2_7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6" name="Google Shape;17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Google Shape;17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Google Shape;17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0" name="Google Shape;180;p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" name="Google Shape;189;p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90" name="Google Shape;19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2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5 (Green)">
  <p:cSld name="CUSTOM_2_7_1_4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03" name="Google Shape;20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5" name="Google Shape;20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" name="Google Shape;20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8" name="Google Shape;208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1" name="Google Shape;211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7" name="Google Shape;21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" name="Google Shape;219;p2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6" name="Google Shape;226;p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7" name="Google Shape;22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" name="Google Shape;229;p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6 (Gray)">
  <p:cSld name="CUSTOM_2_7_1_3_1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5" name="Google Shape;235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7" name="Google Shape;23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8" name="Google Shape;238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9" name="Google Shape;239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0" name="Google Shape;24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2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" name="Google Shape;244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9" name="Google Shape;24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" name="Google Shape;25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" name="Google Shape;252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3" name="Google Shape;253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" name="Google Shape;256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7" name="Google Shape;257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" name="Google Shape;259;p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" name="Google Shape;260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1" name="Google Shape;26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263;p2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6 (Blue)">
  <p:cSld name="CUSTOM_2_7_1_3_1_1_2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2" name="Google Shape;27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" name="Google Shape;273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4" name="Google Shape;27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" name="Google Shape;275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76" name="Google Shape;276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7" name="Google Shape;27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" name="Google Shape;27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2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1" name="Google Shape;281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2" name="Google Shape;28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3" name="Google Shape;28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" name="Google Shape;284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" name="Google Shape;300;p2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2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7 (Gray)">
  <p:cSld name="CUSTOM_2_7_1_3_1_1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09" name="Google Shape;30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0" name="Google Shape;310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" name="Google Shape;31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2" name="Google Shape;312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13" name="Google Shape;313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4" name="Google Shape;3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5" name="Google Shape;3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" name="Google Shape;316;p2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8" name="Google Shape;318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9" name="Google Shape;3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0" name="Google Shape;3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2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3" name="Google Shape;323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4" name="Google Shape;32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" name="Google Shape;326;p2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8" name="Google Shape;328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9" name="Google Shape;32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0" name="Google Shape;33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2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" name="Google Shape;333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4" name="Google Shape;33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" name="Google Shape;33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2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9" name="Google Shape;33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2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4" name="Google Shape;34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" name="Google Shape;346;p2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8 (Gray)">
  <p:cSld name="CUSTOM_2_7_1_3_1_1_1_1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0" name="Google Shape;350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" name="Google Shape;351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2" name="Google Shape;352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3" name="Google Shape;353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5" name="Google Shape;355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6" name="Google Shape;3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8" name="Google Shape;358;p2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0" name="Google Shape;360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1" name="Google Shape;36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2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" name="Google Shape;365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6" name="Google Shape;36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8" name="Google Shape;368;p2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1" name="Google Shape;37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2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5" name="Google Shape;375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6" name="Google Shape;37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8" name="Google Shape;378;p2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0" name="Google Shape;380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1" name="Google Shape;38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" name="Google Shape;383;p2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6" name="Google Shape;38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" name="Google Shape;388;p2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1" name="Google Shape;39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393;p2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8 (Green)">
  <p:cSld name="CUSTOM_2_7_1_3_1_1_1_1_1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7" name="Google Shape;39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8" name="Google Shape;39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9" name="Google Shape;39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" name="Google Shape;400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" name="Google Shape;402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2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2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" name="Google Shape;412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" name="Google Shape;415;p2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2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2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2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2" name="Google Shape;432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2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" name="Google Shape;440;p2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Numbered 1–2 (Blue)">
  <p:cSld name="CUSTOM_2_7_1_5_2_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9" name="Google Shape;46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0" name="Google Shape;47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1" name="Google Shape;47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2" name="Google Shape;472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3" name="Google Shape;473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Google Shape;475;p2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2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9" name="Google Shape;479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2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Numbered 1–5 (Grey)">
  <p:cSld name="CUSTOM_2_7_1_5_1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6" name="Google Shape;486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8" name="Google Shape;48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1" name="Google Shape;491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6" name="Google Shape;496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7" name="Google Shape;497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2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2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2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CUSTOM_2_7_1_6_1_2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4 (Gray)">
  <p:cSld name="CUSTOM_2_7_1_6_1_2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2" name="Google Shape;582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een)">
  <p:cSld name="CUSTOM_2_7_1_4_1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0" name="Google Shape;590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1" name="Google Shape;591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2" name="Google Shape;592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3" name="Google Shape;593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3" name="Google Shape;603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Green/Yellow)">
  <p:cSld name="CUSTOM_2_7_1_4_1_2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2" name="Google Shape;61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4" name="Google Shape;614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5" name="Google Shape;615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3" name="Google Shape;623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5" name="Google Shape;625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5 (Gray)">
  <p:cSld name="CUSTOM_2_7_1_4_1_1"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3" name="Google Shape;63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4" name="Google Shape;63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5" name="Google Shape;635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6" name="Google Shape;636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7" name="Google Shape;637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3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3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4" name="Google Shape;644;p3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7" name="Google Shape;647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5 (Blue)">
  <p:cSld name="CUSTOM_2_7_1_4_1_1_1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6" name="Google Shape;656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7" name="Google Shape;657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8" name="Google Shape;658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9" name="Google Shape;659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3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9" name="Google Shape;669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een)">
  <p:cSld name="CUSTOM_2_7_1_3_1_1_3_1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8" name="Google Shape;678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9" name="Google Shape;679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0" name="Google Shape;68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1" name="Google Shape;681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3" name="Google Shape;693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Yellow/Green)">
  <p:cSld name="CUSTOM_2_7_1_3_1_1_3_2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3" name="Google Shape;70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4" name="Google Shape;704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5" name="Google Shape;705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6" name="Google Shape;706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7" name="Google Shape;717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8" name="Google Shape;718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6 (Gray)">
  <p:cSld name="CUSTOM_2_7_1_3_1_1_3_3"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8" name="Google Shape;728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9" name="Google Shape;729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0" name="Google Shape;730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1" name="Google Shape;731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4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4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4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4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4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2" name="Google Shape;742;p4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3" name="Google Shape;743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6 (Blue)">
  <p:cSld name="CUSTOM_2_7_1_3_1_1_3_2_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3" name="Google Shape;753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4" name="Google Shape;754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5" name="Google Shape;755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6" name="Google Shape;756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8" name="Google Shape;768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een)" userDrawn="1">
  <p:cSld name="CUSTOM_2_7_1_3_1_1_1_2"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8" name="Google Shape;77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9" name="Google Shape;77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0" name="Google Shape;78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5" name="Google Shape;795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2"/>
          <p:cNvPicPr preferRelativeResize="0"/>
          <p:nvPr userDrawn="1"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2"/>
          <p:cNvPicPr preferRelativeResize="0"/>
          <p:nvPr userDrawn="1"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2"/>
          <p:cNvPicPr preferRelativeResize="0"/>
          <p:nvPr userDrawn="1"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Yellow/Green)">
  <p:cSld name="CUSTOM_2_7_1_3_1_1_1_2_1"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6" name="Google Shape;80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7" name="Google Shape;80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8" name="Google Shape;80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0" name="Google Shape;81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3" name="Google Shape;823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7 (Gray)">
  <p:cSld name="CUSTOM_2_7_1_3_1_1_1_2_1_1"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3" name="Google Shape;833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4" name="Google Shape;8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5" name="Google Shape;835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6" name="Google Shape;8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4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9" name="Google Shape;839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1" name="Google Shape;851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7 (Blue)">
  <p:cSld name="CUSTOM_2_7_1_3_1_1_1_2_1_1_1"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2" name="Google Shape;86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3" name="Google Shape;863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4" name="Google Shape;86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5" name="Google Shape;865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6" name="Google Shape;866;p4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79" name="Google Shape;879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een)">
  <p:cSld name="CUSTOM_2_7_1_3_1_1_1_1_1_1"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89" name="Google Shape;88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0" name="Google Shape;890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1" name="Google Shape;89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2" name="Google Shape;892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5" name="Google Shape;895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7" name="Google Shape;897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9" name="Google Shape;899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1" name="Google Shape;901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3" name="Google Shape;903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09" name="Google Shape;909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Yellow/Green)">
  <p:cSld name="CUSTOM_2_7_1_3_1_1_1_1_1_1_1"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0" name="Google Shape;920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1" name="Google Shape;921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2" name="Google Shape;92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3" name="Google Shape;923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6" name="Google Shape;926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8" name="Google Shape;928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0" name="Google Shape;930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2" name="Google Shape;932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4" name="Google Shape;934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0" name="Google Shape;940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Bullets 1–8 (Gray)">
  <p:cSld name="CUSTOM_2_7_1_3_1_1_1_1_1_1_1_1"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1" name="Google Shape;95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2" name="Google Shape;952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3" name="Google Shape;95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4" name="Google Shape;954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4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7" name="Google Shape;95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4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4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1" name="Google Shape;96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4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4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5" name="Google Shape;96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4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1" name="Google Shape;971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Bullets 1–8 (Blue)">
  <p:cSld name="CUSTOM_2_7_1_3_1_1_1_1_1_1_1_1_1"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82" name="Google Shape;98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3" name="Google Shape;983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4" name="Google Shape;984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5" name="Google Shape;985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6" name="Google Shape;986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4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8" name="Google Shape;988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4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0" name="Google Shape;990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4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2" name="Google Shape;992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4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4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4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0" name="Google Shape;1000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4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02" name="Google Shape;1002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5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4" name="Google Shape;1014;p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15" name="Google Shape;10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5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5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5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2" name="Google Shape;1022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3" name="Google Shape;10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7" name="Google Shape;102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8" name="Google Shape;1028;p5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2" name="Google Shape;103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3" name="Google Shape;1033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Title Slide: FinTech">
  <p:cSld name="CUSTOM_2_3_1_1_1_1_1_2_1_2_1_1_1_1_2_1_1_1_1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9" name="Google Shape;49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1" name="Google Shape;51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55" name="Google Shape;55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7" name="Google Shape;1037;p5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8" name="Google Shape;1038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9" name="Google Shape;1039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0" name="Google Shape;1040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5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5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7" name="Google Shape;1047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5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5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section Slide">
  <p:cSld name="Subsection Slide"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>
            <a:spLocks noGrp="1"/>
          </p:cNvSpPr>
          <p:nvPr>
            <p:ph type="title"/>
          </p:nvPr>
        </p:nvSpPr>
        <p:spPr>
          <a:xfrm>
            <a:off x="285750" y="271463"/>
            <a:ext cx="8572500" cy="4600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52" name="Google Shape;1052;p56"/>
          <p:cNvSpPr txBox="1">
            <a:spLocks noGrp="1"/>
          </p:cNvSpPr>
          <p:nvPr>
            <p:ph type="sldNum" idx="12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274325" bIns="685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3" name="Google Shape;1053;p56"/>
          <p:cNvSpPr txBox="1">
            <a:spLocks noGrp="1"/>
          </p:cNvSpPr>
          <p:nvPr>
            <p:ph type="body" idx="1"/>
          </p:nvPr>
        </p:nvSpPr>
        <p:spPr>
          <a:xfrm>
            <a:off x="-1" y="4904237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68575" rIns="68575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">
  <p:cSld name="Text Only"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57"/>
          <p:cNvSpPr txBox="1">
            <a:spLocks noGrp="1"/>
          </p:cNvSpPr>
          <p:nvPr>
            <p:ph type="sldNum" idx="12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274325" bIns="685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6" name="Google Shape;1056;p57"/>
          <p:cNvSpPr txBox="1">
            <a:spLocks noGrp="1"/>
          </p:cNvSpPr>
          <p:nvPr>
            <p:ph type="body" idx="1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68575" rIns="68575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7" name="Google Shape;1057;p57"/>
          <p:cNvSpPr txBox="1">
            <a:spLocks noGrp="1"/>
          </p:cNvSpPr>
          <p:nvPr>
            <p:ph type="body" idx="2"/>
          </p:nvPr>
        </p:nvSpPr>
        <p:spPr>
          <a:xfrm>
            <a:off x="0" y="1397620"/>
            <a:ext cx="9144000" cy="3407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34275" rIns="342900" bIns="3427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8" name="Google Shape;1058;p57"/>
          <p:cNvSpPr txBox="1">
            <a:spLocks noGrp="1"/>
          </p:cNvSpPr>
          <p:nvPr>
            <p:ph type="ctrTitle"/>
          </p:nvPr>
        </p:nvSpPr>
        <p:spPr>
          <a:xfrm>
            <a:off x="0" y="228450"/>
            <a:ext cx="9144000" cy="358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34275" rIns="137150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59" name="Google Shape;1059;p57"/>
          <p:cNvSpPr txBox="1">
            <a:spLocks noGrp="1"/>
          </p:cNvSpPr>
          <p:nvPr>
            <p:ph type="subTitle" idx="3"/>
          </p:nvPr>
        </p:nvSpPr>
        <p:spPr>
          <a:xfrm>
            <a:off x="0" y="663123"/>
            <a:ext cx="9144000" cy="658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68575" rIns="137150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ed 1–7 (Green) 1 Line Subhead">
  <p:cSld name="Numbered 1–7 (Green) 1 Line Subhead"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58"/>
          <p:cNvSpPr txBox="1">
            <a:spLocks noGrp="1"/>
          </p:cNvSpPr>
          <p:nvPr>
            <p:ph type="sldNum" idx="12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274325" bIns="685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2" name="Google Shape;1062;p58"/>
          <p:cNvSpPr txBox="1">
            <a:spLocks noGrp="1"/>
          </p:cNvSpPr>
          <p:nvPr>
            <p:ph type="body" idx="1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68575" rIns="68575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3" name="Google Shape;1063;p58"/>
          <p:cNvSpPr txBox="1">
            <a:spLocks noGrp="1"/>
          </p:cNvSpPr>
          <p:nvPr>
            <p:ph type="ctrTitle"/>
          </p:nvPr>
        </p:nvSpPr>
        <p:spPr>
          <a:xfrm>
            <a:off x="0" y="228450"/>
            <a:ext cx="9144000" cy="358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34275" rIns="137150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64" name="Google Shape;1064;p58"/>
          <p:cNvSpPr txBox="1">
            <a:spLocks noGrp="1"/>
          </p:cNvSpPr>
          <p:nvPr>
            <p:ph type="subTitle" idx="2"/>
          </p:nvPr>
        </p:nvSpPr>
        <p:spPr>
          <a:xfrm>
            <a:off x="0" y="671119"/>
            <a:ext cx="9144000" cy="422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68575" rIns="137150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065" name="Google Shape;1065;p58"/>
          <p:cNvGrpSpPr/>
          <p:nvPr/>
        </p:nvGrpSpPr>
        <p:grpSpPr>
          <a:xfrm>
            <a:off x="372728" y="1062598"/>
            <a:ext cx="8529207" cy="587728"/>
            <a:chOff x="496970" y="1416797"/>
            <a:chExt cx="11372276" cy="783637"/>
          </a:xfrm>
        </p:grpSpPr>
        <p:sp>
          <p:nvSpPr>
            <p:cNvPr id="1066" name="Google Shape;1066;p58"/>
            <p:cNvSpPr/>
            <p:nvPr/>
          </p:nvSpPr>
          <p:spPr>
            <a:xfrm>
              <a:off x="1625600" y="1492882"/>
              <a:ext cx="10243646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67" name="Google Shape;1067;p58"/>
            <p:cNvGrpSpPr/>
            <p:nvPr/>
          </p:nvGrpSpPr>
          <p:grpSpPr>
            <a:xfrm>
              <a:off x="496970" y="1492882"/>
              <a:ext cx="949325" cy="637863"/>
              <a:chOff x="482600" y="1863494"/>
              <a:chExt cx="774122" cy="520142"/>
            </a:xfrm>
          </p:grpSpPr>
          <p:sp>
            <p:nvSpPr>
              <p:cNvPr id="1068" name="Google Shape;1068;p58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9" name="Google Shape;1069;p58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70" name="Google Shape;1070;p5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15558" y="1416797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1" name="Google Shape;1071;p58"/>
          <p:cNvGrpSpPr/>
          <p:nvPr/>
        </p:nvGrpSpPr>
        <p:grpSpPr>
          <a:xfrm>
            <a:off x="372728" y="1596865"/>
            <a:ext cx="8529207" cy="587728"/>
            <a:chOff x="496970" y="2129154"/>
            <a:chExt cx="11372276" cy="783637"/>
          </a:xfrm>
        </p:grpSpPr>
        <p:sp>
          <p:nvSpPr>
            <p:cNvPr id="1072" name="Google Shape;1072;p58"/>
            <p:cNvSpPr/>
            <p:nvPr/>
          </p:nvSpPr>
          <p:spPr>
            <a:xfrm>
              <a:off x="1625600" y="2204069"/>
              <a:ext cx="10243646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73" name="Google Shape;1073;p58"/>
            <p:cNvGrpSpPr/>
            <p:nvPr/>
          </p:nvGrpSpPr>
          <p:grpSpPr>
            <a:xfrm>
              <a:off x="496970" y="2204069"/>
              <a:ext cx="949325" cy="637863"/>
              <a:chOff x="482600" y="1863494"/>
              <a:chExt cx="774122" cy="520142"/>
            </a:xfrm>
          </p:grpSpPr>
          <p:sp>
            <p:nvSpPr>
              <p:cNvPr id="1074" name="Google Shape;1074;p58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5" name="Google Shape;1075;p58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76" name="Google Shape;1076;p5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33004" y="2129154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7" name="Google Shape;1077;p58"/>
          <p:cNvGrpSpPr/>
          <p:nvPr/>
        </p:nvGrpSpPr>
        <p:grpSpPr>
          <a:xfrm>
            <a:off x="372728" y="2680718"/>
            <a:ext cx="8529207" cy="587728"/>
            <a:chOff x="496970" y="3574291"/>
            <a:chExt cx="11372276" cy="783637"/>
          </a:xfrm>
        </p:grpSpPr>
        <p:sp>
          <p:nvSpPr>
            <p:cNvPr id="1078" name="Google Shape;1078;p58"/>
            <p:cNvSpPr/>
            <p:nvPr/>
          </p:nvSpPr>
          <p:spPr>
            <a:xfrm>
              <a:off x="1625600" y="3650376"/>
              <a:ext cx="10243646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79" name="Google Shape;1079;p58"/>
            <p:cNvGrpSpPr/>
            <p:nvPr/>
          </p:nvGrpSpPr>
          <p:grpSpPr>
            <a:xfrm>
              <a:off x="496970" y="3650376"/>
              <a:ext cx="949325" cy="637863"/>
              <a:chOff x="482600" y="1863494"/>
              <a:chExt cx="774122" cy="520142"/>
            </a:xfrm>
          </p:grpSpPr>
          <p:sp>
            <p:nvSpPr>
              <p:cNvPr id="1080" name="Google Shape;1080;p58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1" name="Google Shape;1081;p58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82" name="Google Shape;1082;p5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26658" y="3574291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3" name="Google Shape;1083;p58"/>
          <p:cNvGrpSpPr/>
          <p:nvPr/>
        </p:nvGrpSpPr>
        <p:grpSpPr>
          <a:xfrm>
            <a:off x="372728" y="2134969"/>
            <a:ext cx="8529207" cy="587728"/>
            <a:chOff x="496970" y="2846626"/>
            <a:chExt cx="11372276" cy="783637"/>
          </a:xfrm>
        </p:grpSpPr>
        <p:sp>
          <p:nvSpPr>
            <p:cNvPr id="1084" name="Google Shape;1084;p58"/>
            <p:cNvSpPr/>
            <p:nvPr/>
          </p:nvSpPr>
          <p:spPr>
            <a:xfrm>
              <a:off x="1625600" y="2926221"/>
              <a:ext cx="10243646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5" name="Google Shape;1085;p58"/>
            <p:cNvGrpSpPr/>
            <p:nvPr/>
          </p:nvGrpSpPr>
          <p:grpSpPr>
            <a:xfrm>
              <a:off x="496970" y="2926221"/>
              <a:ext cx="949325" cy="637863"/>
              <a:chOff x="482600" y="1863494"/>
              <a:chExt cx="774122" cy="520142"/>
            </a:xfrm>
          </p:grpSpPr>
          <p:sp>
            <p:nvSpPr>
              <p:cNvPr id="1086" name="Google Shape;1086;p58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7" name="Google Shape;1087;p58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88" name="Google Shape;1088;p5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40532" y="2846626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9" name="Google Shape;1089;p58"/>
          <p:cNvGrpSpPr/>
          <p:nvPr/>
        </p:nvGrpSpPr>
        <p:grpSpPr>
          <a:xfrm>
            <a:off x="372728" y="3215534"/>
            <a:ext cx="8529207" cy="587728"/>
            <a:chOff x="496970" y="4287378"/>
            <a:chExt cx="11372276" cy="783637"/>
          </a:xfrm>
        </p:grpSpPr>
        <p:sp>
          <p:nvSpPr>
            <p:cNvPr id="1090" name="Google Shape;1090;p58"/>
            <p:cNvSpPr/>
            <p:nvPr/>
          </p:nvSpPr>
          <p:spPr>
            <a:xfrm>
              <a:off x="1625600" y="4361563"/>
              <a:ext cx="10243646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91" name="Google Shape;1091;p58"/>
            <p:cNvGrpSpPr/>
            <p:nvPr/>
          </p:nvGrpSpPr>
          <p:grpSpPr>
            <a:xfrm>
              <a:off x="496970" y="4361563"/>
              <a:ext cx="949325" cy="637863"/>
              <a:chOff x="482600" y="1863494"/>
              <a:chExt cx="774122" cy="520142"/>
            </a:xfrm>
          </p:grpSpPr>
          <p:sp>
            <p:nvSpPr>
              <p:cNvPr id="1092" name="Google Shape;1092;p58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3" name="Google Shape;1093;p58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94" name="Google Shape;1094;p5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27831" y="4287378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5" name="Google Shape;1095;p58"/>
          <p:cNvGrpSpPr/>
          <p:nvPr/>
        </p:nvGrpSpPr>
        <p:grpSpPr>
          <a:xfrm>
            <a:off x="372728" y="3757281"/>
            <a:ext cx="8529207" cy="587728"/>
            <a:chOff x="496970" y="5009708"/>
            <a:chExt cx="11372276" cy="783637"/>
          </a:xfrm>
        </p:grpSpPr>
        <p:sp>
          <p:nvSpPr>
            <p:cNvPr id="1096" name="Google Shape;1096;p58"/>
            <p:cNvSpPr/>
            <p:nvPr/>
          </p:nvSpPr>
          <p:spPr>
            <a:xfrm>
              <a:off x="1625600" y="5083715"/>
              <a:ext cx="10243646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97" name="Google Shape;1097;p58"/>
            <p:cNvGrpSpPr/>
            <p:nvPr/>
          </p:nvGrpSpPr>
          <p:grpSpPr>
            <a:xfrm>
              <a:off x="496970" y="5083715"/>
              <a:ext cx="949325" cy="637863"/>
              <a:chOff x="482600" y="1863494"/>
              <a:chExt cx="774122" cy="520142"/>
            </a:xfrm>
          </p:grpSpPr>
          <p:sp>
            <p:nvSpPr>
              <p:cNvPr id="1098" name="Google Shape;1098;p58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p58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00" name="Google Shape;1100;p5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20124" y="5009708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01" name="Google Shape;1101;p58"/>
          <p:cNvGrpSpPr/>
          <p:nvPr/>
        </p:nvGrpSpPr>
        <p:grpSpPr>
          <a:xfrm>
            <a:off x="372728" y="4291184"/>
            <a:ext cx="8529207" cy="587728"/>
            <a:chOff x="496970" y="5721578"/>
            <a:chExt cx="11372276" cy="783637"/>
          </a:xfrm>
        </p:grpSpPr>
        <p:sp>
          <p:nvSpPr>
            <p:cNvPr id="1102" name="Google Shape;1102;p58"/>
            <p:cNvSpPr/>
            <p:nvPr/>
          </p:nvSpPr>
          <p:spPr>
            <a:xfrm>
              <a:off x="1625600" y="5802754"/>
              <a:ext cx="10243646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3" name="Google Shape;1103;p58"/>
            <p:cNvGrpSpPr/>
            <p:nvPr/>
          </p:nvGrpSpPr>
          <p:grpSpPr>
            <a:xfrm>
              <a:off x="496970" y="5802754"/>
              <a:ext cx="949325" cy="637863"/>
              <a:chOff x="482600" y="1863494"/>
              <a:chExt cx="774122" cy="520142"/>
            </a:xfrm>
          </p:grpSpPr>
          <p:sp>
            <p:nvSpPr>
              <p:cNvPr id="1104" name="Google Shape;1104;p58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5" name="Google Shape;1105;p58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06" name="Google Shape;1106;p5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35214" y="5721578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07" name="Google Shape;1107;p58"/>
          <p:cNvSpPr txBox="1">
            <a:spLocks noGrp="1"/>
          </p:cNvSpPr>
          <p:nvPr>
            <p:ph type="body" idx="3"/>
          </p:nvPr>
        </p:nvSpPr>
        <p:spPr>
          <a:xfrm>
            <a:off x="-1" y="1116141"/>
            <a:ext cx="9144000" cy="463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175" tIns="34275" rIns="205725" bIns="3427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8" name="Google Shape;1108;p58"/>
          <p:cNvSpPr txBox="1">
            <a:spLocks noGrp="1"/>
          </p:cNvSpPr>
          <p:nvPr>
            <p:ph type="body" idx="4"/>
          </p:nvPr>
        </p:nvSpPr>
        <p:spPr>
          <a:xfrm>
            <a:off x="-1" y="1669156"/>
            <a:ext cx="9144001" cy="463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175" tIns="34275" rIns="205725" bIns="3427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9" name="Google Shape;1109;p58"/>
          <p:cNvSpPr txBox="1">
            <a:spLocks noGrp="1"/>
          </p:cNvSpPr>
          <p:nvPr>
            <p:ph type="body" idx="5"/>
          </p:nvPr>
        </p:nvSpPr>
        <p:spPr>
          <a:xfrm>
            <a:off x="-1" y="2194607"/>
            <a:ext cx="9144001" cy="463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175" tIns="34275" rIns="205725" bIns="3427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0" name="Google Shape;1110;p58"/>
          <p:cNvSpPr txBox="1">
            <a:spLocks noGrp="1"/>
          </p:cNvSpPr>
          <p:nvPr>
            <p:ph type="body" idx="6"/>
          </p:nvPr>
        </p:nvSpPr>
        <p:spPr>
          <a:xfrm>
            <a:off x="0" y="2737714"/>
            <a:ext cx="9144000" cy="463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175" tIns="34275" rIns="205725" bIns="3427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1" name="Google Shape;1111;p58"/>
          <p:cNvSpPr txBox="1">
            <a:spLocks noGrp="1"/>
          </p:cNvSpPr>
          <p:nvPr>
            <p:ph type="body" idx="7"/>
          </p:nvPr>
        </p:nvSpPr>
        <p:spPr>
          <a:xfrm>
            <a:off x="-1" y="3279514"/>
            <a:ext cx="9144001" cy="463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175" tIns="34275" rIns="205725" bIns="3427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2" name="Google Shape;1112;p58"/>
          <p:cNvSpPr txBox="1">
            <a:spLocks noGrp="1"/>
          </p:cNvSpPr>
          <p:nvPr>
            <p:ph type="body" idx="8"/>
          </p:nvPr>
        </p:nvSpPr>
        <p:spPr>
          <a:xfrm>
            <a:off x="1" y="3812786"/>
            <a:ext cx="9144000" cy="463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175" tIns="34275" rIns="205725" bIns="3427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3" name="Google Shape;1113;p58"/>
          <p:cNvSpPr txBox="1">
            <a:spLocks noGrp="1"/>
          </p:cNvSpPr>
          <p:nvPr>
            <p:ph type="body" idx="9"/>
          </p:nvPr>
        </p:nvSpPr>
        <p:spPr>
          <a:xfrm>
            <a:off x="1" y="4356514"/>
            <a:ext cx="9145252" cy="463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175" tIns="34275" rIns="205725" bIns="3427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4" name="Google Shape;1114;p58"/>
          <p:cNvSpPr/>
          <p:nvPr/>
        </p:nvSpPr>
        <p:spPr>
          <a:xfrm>
            <a:off x="270456" y="1062598"/>
            <a:ext cx="814265" cy="38163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5" name="Google Shape;1115;p5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3458" y="1094606"/>
            <a:ext cx="885938" cy="492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5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59275" y="1633320"/>
            <a:ext cx="885938" cy="492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5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0788" y="2185394"/>
            <a:ext cx="885938" cy="492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5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56605" y="2714449"/>
            <a:ext cx="885938" cy="492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p5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6605" y="3275078"/>
            <a:ext cx="885938" cy="492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Google Shape;1120;p5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58118" y="3827152"/>
            <a:ext cx="885938" cy="492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p5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3935" y="4356207"/>
            <a:ext cx="885938" cy="492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ed 1–6 (Gray) 2 Line Subhead">
  <p:cSld name="Numbered 1–6 (Gray) 2 Line Subhead"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59"/>
          <p:cNvSpPr txBox="1">
            <a:spLocks noGrp="1"/>
          </p:cNvSpPr>
          <p:nvPr>
            <p:ph type="sldNum" idx="12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274325" bIns="685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4" name="Google Shape;1124;p59"/>
          <p:cNvSpPr txBox="1">
            <a:spLocks noGrp="1"/>
          </p:cNvSpPr>
          <p:nvPr>
            <p:ph type="body" idx="1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68575" rIns="68575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5" name="Google Shape;1125;p59"/>
          <p:cNvSpPr txBox="1">
            <a:spLocks noGrp="1"/>
          </p:cNvSpPr>
          <p:nvPr>
            <p:ph type="ctrTitle"/>
          </p:nvPr>
        </p:nvSpPr>
        <p:spPr>
          <a:xfrm>
            <a:off x="0" y="228450"/>
            <a:ext cx="9144000" cy="358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34275" rIns="137150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126" name="Google Shape;1126;p59"/>
          <p:cNvSpPr txBox="1">
            <a:spLocks noGrp="1"/>
          </p:cNvSpPr>
          <p:nvPr>
            <p:ph type="subTitle" idx="2"/>
          </p:nvPr>
        </p:nvSpPr>
        <p:spPr>
          <a:xfrm>
            <a:off x="0" y="671118"/>
            <a:ext cx="9144000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68575" rIns="137150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127" name="Google Shape;1127;p59"/>
          <p:cNvGrpSpPr/>
          <p:nvPr/>
        </p:nvGrpSpPr>
        <p:grpSpPr>
          <a:xfrm>
            <a:off x="348206" y="1340857"/>
            <a:ext cx="8529094" cy="587728"/>
            <a:chOff x="464275" y="1787809"/>
            <a:chExt cx="11372126" cy="783637"/>
          </a:xfrm>
        </p:grpSpPr>
        <p:sp>
          <p:nvSpPr>
            <p:cNvPr id="1128" name="Google Shape;1128;p59"/>
            <p:cNvSpPr/>
            <p:nvPr/>
          </p:nvSpPr>
          <p:spPr>
            <a:xfrm>
              <a:off x="1652501" y="1871510"/>
              <a:ext cx="10183900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29" name="Google Shape;1129;p59"/>
            <p:cNvGrpSpPr/>
            <p:nvPr/>
          </p:nvGrpSpPr>
          <p:grpSpPr>
            <a:xfrm>
              <a:off x="464275" y="1872298"/>
              <a:ext cx="1034475" cy="637863"/>
              <a:chOff x="482600" y="1863494"/>
              <a:chExt cx="774122" cy="520142"/>
            </a:xfrm>
          </p:grpSpPr>
          <p:sp>
            <p:nvSpPr>
              <p:cNvPr id="1130" name="Google Shape;1130;p59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A9C5DC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1" name="Google Shape;1131;p59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A9C5DC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32" name="Google Shape;1132;p5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81149" y="1787809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33" name="Google Shape;1133;p59"/>
          <p:cNvGrpSpPr/>
          <p:nvPr/>
        </p:nvGrpSpPr>
        <p:grpSpPr>
          <a:xfrm>
            <a:off x="338681" y="1926206"/>
            <a:ext cx="8538619" cy="587728"/>
            <a:chOff x="451575" y="2568275"/>
            <a:chExt cx="11384826" cy="783637"/>
          </a:xfrm>
        </p:grpSpPr>
        <p:sp>
          <p:nvSpPr>
            <p:cNvPr id="1134" name="Google Shape;1134;p59"/>
            <p:cNvSpPr/>
            <p:nvPr/>
          </p:nvSpPr>
          <p:spPr>
            <a:xfrm>
              <a:off x="1652501" y="2640208"/>
              <a:ext cx="10183900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35" name="Google Shape;1135;p59"/>
            <p:cNvGrpSpPr/>
            <p:nvPr/>
          </p:nvGrpSpPr>
          <p:grpSpPr>
            <a:xfrm>
              <a:off x="451575" y="2640208"/>
              <a:ext cx="1034475" cy="637863"/>
              <a:chOff x="482600" y="1863494"/>
              <a:chExt cx="774122" cy="520142"/>
            </a:xfrm>
          </p:grpSpPr>
          <p:sp>
            <p:nvSpPr>
              <p:cNvPr id="1136" name="Google Shape;1136;p59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336699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7" name="Google Shape;1137;p59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336699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38" name="Google Shape;1138;p5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30349" y="2568275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39" name="Google Shape;1139;p59"/>
          <p:cNvGrpSpPr/>
          <p:nvPr/>
        </p:nvGrpSpPr>
        <p:grpSpPr>
          <a:xfrm>
            <a:off x="338681" y="2516866"/>
            <a:ext cx="8538619" cy="587728"/>
            <a:chOff x="451575" y="3355822"/>
            <a:chExt cx="11384826" cy="783637"/>
          </a:xfrm>
        </p:grpSpPr>
        <p:sp>
          <p:nvSpPr>
            <p:cNvPr id="1140" name="Google Shape;1140;p59"/>
            <p:cNvSpPr/>
            <p:nvPr/>
          </p:nvSpPr>
          <p:spPr>
            <a:xfrm>
              <a:off x="1652501" y="3435113"/>
              <a:ext cx="10183900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41" name="Google Shape;1141;p59"/>
            <p:cNvGrpSpPr/>
            <p:nvPr/>
          </p:nvGrpSpPr>
          <p:grpSpPr>
            <a:xfrm>
              <a:off x="451575" y="3435113"/>
              <a:ext cx="1034475" cy="637863"/>
              <a:chOff x="482600" y="1863494"/>
              <a:chExt cx="774122" cy="520142"/>
            </a:xfrm>
          </p:grpSpPr>
          <p:sp>
            <p:nvSpPr>
              <p:cNvPr id="1142" name="Google Shape;1142;p59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21294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3" name="Google Shape;1143;p59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21294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44" name="Google Shape;1144;p5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3693" y="3355822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45" name="Google Shape;1145;p59"/>
          <p:cNvGrpSpPr/>
          <p:nvPr/>
        </p:nvGrpSpPr>
        <p:grpSpPr>
          <a:xfrm>
            <a:off x="348206" y="3097891"/>
            <a:ext cx="8529094" cy="587728"/>
            <a:chOff x="464275" y="4130522"/>
            <a:chExt cx="11372126" cy="783637"/>
          </a:xfrm>
        </p:grpSpPr>
        <p:sp>
          <p:nvSpPr>
            <p:cNvPr id="1146" name="Google Shape;1146;p59"/>
            <p:cNvSpPr/>
            <p:nvPr/>
          </p:nvSpPr>
          <p:spPr>
            <a:xfrm>
              <a:off x="1652501" y="4214223"/>
              <a:ext cx="10183900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47" name="Google Shape;1147;p59"/>
            <p:cNvGrpSpPr/>
            <p:nvPr/>
          </p:nvGrpSpPr>
          <p:grpSpPr>
            <a:xfrm>
              <a:off x="464275" y="4215011"/>
              <a:ext cx="1034475" cy="637863"/>
              <a:chOff x="482600" y="1863494"/>
              <a:chExt cx="774122" cy="520142"/>
            </a:xfrm>
          </p:grpSpPr>
          <p:sp>
            <p:nvSpPr>
              <p:cNvPr id="1148" name="Google Shape;1148;p59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A9C5DC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9" name="Google Shape;1149;p59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A9C5DC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50" name="Google Shape;1150;p5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30349" y="4130522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51" name="Google Shape;1151;p59"/>
          <p:cNvGrpSpPr/>
          <p:nvPr/>
        </p:nvGrpSpPr>
        <p:grpSpPr>
          <a:xfrm>
            <a:off x="338681" y="3683241"/>
            <a:ext cx="8538619" cy="587728"/>
            <a:chOff x="451575" y="4910988"/>
            <a:chExt cx="11384826" cy="783637"/>
          </a:xfrm>
        </p:grpSpPr>
        <p:sp>
          <p:nvSpPr>
            <p:cNvPr id="1152" name="Google Shape;1152;p59"/>
            <p:cNvSpPr/>
            <p:nvPr/>
          </p:nvSpPr>
          <p:spPr>
            <a:xfrm>
              <a:off x="1652501" y="4982921"/>
              <a:ext cx="10183900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53" name="Google Shape;1153;p59"/>
            <p:cNvGrpSpPr/>
            <p:nvPr/>
          </p:nvGrpSpPr>
          <p:grpSpPr>
            <a:xfrm>
              <a:off x="451575" y="4982921"/>
              <a:ext cx="1034475" cy="637863"/>
              <a:chOff x="482600" y="1863494"/>
              <a:chExt cx="774122" cy="520142"/>
            </a:xfrm>
          </p:grpSpPr>
          <p:sp>
            <p:nvSpPr>
              <p:cNvPr id="1154" name="Google Shape;1154;p59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336699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5" name="Google Shape;1155;p59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336699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56" name="Google Shape;1156;p5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30349" y="4910988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57" name="Google Shape;1157;p59"/>
          <p:cNvGrpSpPr/>
          <p:nvPr/>
        </p:nvGrpSpPr>
        <p:grpSpPr>
          <a:xfrm>
            <a:off x="338681" y="4283426"/>
            <a:ext cx="8538619" cy="587728"/>
            <a:chOff x="451575" y="5711235"/>
            <a:chExt cx="11384826" cy="783637"/>
          </a:xfrm>
        </p:grpSpPr>
        <p:sp>
          <p:nvSpPr>
            <p:cNvPr id="1158" name="Google Shape;1158;p59"/>
            <p:cNvSpPr/>
            <p:nvPr/>
          </p:nvSpPr>
          <p:spPr>
            <a:xfrm>
              <a:off x="1652501" y="5777826"/>
              <a:ext cx="10183900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59" name="Google Shape;1159;p59"/>
            <p:cNvGrpSpPr/>
            <p:nvPr/>
          </p:nvGrpSpPr>
          <p:grpSpPr>
            <a:xfrm>
              <a:off x="451575" y="5777826"/>
              <a:ext cx="1034475" cy="637863"/>
              <a:chOff x="482600" y="1863494"/>
              <a:chExt cx="774122" cy="520142"/>
            </a:xfrm>
          </p:grpSpPr>
          <p:sp>
            <p:nvSpPr>
              <p:cNvPr id="1160" name="Google Shape;1160;p59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21294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1" name="Google Shape;1161;p59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21294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62" name="Google Shape;1162;p5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26393" y="5711235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3" name="Google Shape;1163;p59"/>
          <p:cNvSpPr txBox="1">
            <a:spLocks noGrp="1"/>
          </p:cNvSpPr>
          <p:nvPr>
            <p:ph type="body" idx="3"/>
          </p:nvPr>
        </p:nvSpPr>
        <p:spPr>
          <a:xfrm>
            <a:off x="0" y="1413442"/>
            <a:ext cx="9139782" cy="463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08750" tIns="34275" rIns="205725" bIns="3427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4" name="Google Shape;1164;p59"/>
          <p:cNvSpPr txBox="1">
            <a:spLocks noGrp="1"/>
          </p:cNvSpPr>
          <p:nvPr>
            <p:ph type="body" idx="4"/>
          </p:nvPr>
        </p:nvSpPr>
        <p:spPr>
          <a:xfrm>
            <a:off x="0" y="1985373"/>
            <a:ext cx="9143999" cy="463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08750" tIns="34275" rIns="205725" bIns="3427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5" name="Google Shape;1165;p59"/>
          <p:cNvSpPr txBox="1">
            <a:spLocks noGrp="1"/>
          </p:cNvSpPr>
          <p:nvPr>
            <p:ph type="body" idx="5"/>
          </p:nvPr>
        </p:nvSpPr>
        <p:spPr>
          <a:xfrm>
            <a:off x="-1" y="2586521"/>
            <a:ext cx="9144000" cy="463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08750" tIns="34275" rIns="205725" bIns="3427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6" name="Google Shape;1166;p59"/>
          <p:cNvSpPr txBox="1">
            <a:spLocks noGrp="1"/>
          </p:cNvSpPr>
          <p:nvPr>
            <p:ph type="body" idx="6"/>
          </p:nvPr>
        </p:nvSpPr>
        <p:spPr>
          <a:xfrm>
            <a:off x="-4219" y="3158544"/>
            <a:ext cx="9144000" cy="463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08750" tIns="34275" rIns="205725" bIns="3427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7" name="Google Shape;1167;p59"/>
          <p:cNvSpPr txBox="1">
            <a:spLocks noGrp="1"/>
          </p:cNvSpPr>
          <p:nvPr>
            <p:ph type="body" idx="7"/>
          </p:nvPr>
        </p:nvSpPr>
        <p:spPr>
          <a:xfrm>
            <a:off x="-4219" y="3730475"/>
            <a:ext cx="9148220" cy="478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08750" tIns="34275" rIns="205725" bIns="3427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8" name="Google Shape;1168;p59"/>
          <p:cNvSpPr txBox="1">
            <a:spLocks noGrp="1"/>
          </p:cNvSpPr>
          <p:nvPr>
            <p:ph type="body" idx="8"/>
          </p:nvPr>
        </p:nvSpPr>
        <p:spPr>
          <a:xfrm>
            <a:off x="0" y="4329875"/>
            <a:ext cx="9143999" cy="478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08750" tIns="34275" rIns="205725" bIns="3427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9" name="Google Shape;1169;p59"/>
          <p:cNvSpPr/>
          <p:nvPr/>
        </p:nvSpPr>
        <p:spPr>
          <a:xfrm>
            <a:off x="281025" y="1332743"/>
            <a:ext cx="900695" cy="35302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0" name="Google Shape;1170;p5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1387" y="1377887"/>
            <a:ext cx="934013" cy="518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p5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1387" y="1965911"/>
            <a:ext cx="934013" cy="518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Google Shape;1172;p5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1387" y="2554405"/>
            <a:ext cx="934013" cy="518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Google Shape;1173;p5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1387" y="3152089"/>
            <a:ext cx="934013" cy="518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5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1387" y="3719610"/>
            <a:ext cx="934013" cy="518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5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1387" y="4297975"/>
            <a:ext cx="934013" cy="518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ed List 1–4 (Green) 1 Line Subhead">
  <p:cSld name="Bulleted List 1–4 (Green) 1 Line Subhead"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60"/>
          <p:cNvSpPr txBox="1">
            <a:spLocks noGrp="1"/>
          </p:cNvSpPr>
          <p:nvPr>
            <p:ph type="sldNum" idx="12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274325" bIns="685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8" name="Google Shape;1178;p60"/>
          <p:cNvSpPr txBox="1">
            <a:spLocks noGrp="1"/>
          </p:cNvSpPr>
          <p:nvPr>
            <p:ph type="body" idx="1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68575" rIns="68575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9" name="Google Shape;1179;p60"/>
          <p:cNvSpPr txBox="1">
            <a:spLocks noGrp="1"/>
          </p:cNvSpPr>
          <p:nvPr>
            <p:ph type="ctrTitle"/>
          </p:nvPr>
        </p:nvSpPr>
        <p:spPr>
          <a:xfrm>
            <a:off x="0" y="228450"/>
            <a:ext cx="9144000" cy="358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34275" rIns="137150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180" name="Google Shape;1180;p60"/>
          <p:cNvSpPr txBox="1">
            <a:spLocks noGrp="1"/>
          </p:cNvSpPr>
          <p:nvPr>
            <p:ph type="subTitle" idx="2"/>
          </p:nvPr>
        </p:nvSpPr>
        <p:spPr>
          <a:xfrm>
            <a:off x="0" y="671119"/>
            <a:ext cx="9144000" cy="46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68575" rIns="137150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181" name="Google Shape;1181;p60"/>
          <p:cNvGrpSpPr/>
          <p:nvPr/>
        </p:nvGrpSpPr>
        <p:grpSpPr>
          <a:xfrm>
            <a:off x="373977" y="1333500"/>
            <a:ext cx="8465223" cy="713668"/>
            <a:chOff x="498636" y="1727200"/>
            <a:chExt cx="11286964" cy="951557"/>
          </a:xfrm>
        </p:grpSpPr>
        <p:sp>
          <p:nvSpPr>
            <p:cNvPr id="1182" name="Google Shape;1182;p60"/>
            <p:cNvSpPr/>
            <p:nvPr/>
          </p:nvSpPr>
          <p:spPr>
            <a:xfrm>
              <a:off x="1854200" y="1771003"/>
              <a:ext cx="9931400" cy="89289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3" name="Google Shape;1183;p60"/>
            <p:cNvGrpSpPr/>
            <p:nvPr/>
          </p:nvGrpSpPr>
          <p:grpSpPr>
            <a:xfrm>
              <a:off x="498636" y="1771003"/>
              <a:ext cx="1174364" cy="892895"/>
              <a:chOff x="366636" y="1829879"/>
              <a:chExt cx="1030664" cy="783637"/>
            </a:xfrm>
          </p:grpSpPr>
          <p:sp>
            <p:nvSpPr>
              <p:cNvPr id="1184" name="Google Shape;1184;p60"/>
              <p:cNvSpPr/>
              <p:nvPr/>
            </p:nvSpPr>
            <p:spPr>
              <a:xfrm>
                <a:off x="366636" y="1829879"/>
                <a:ext cx="933823" cy="783637"/>
              </a:xfrm>
              <a:prstGeom prst="roundRect">
                <a:avLst>
                  <a:gd name="adj" fmla="val 16667"/>
                </a:avLst>
              </a:prstGeom>
              <a:solidFill>
                <a:srgbClr val="F2F77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60"/>
              <p:cNvSpPr/>
              <p:nvPr/>
            </p:nvSpPr>
            <p:spPr>
              <a:xfrm rot="5400000">
                <a:off x="905457" y="2052099"/>
                <a:ext cx="637863" cy="345823"/>
              </a:xfrm>
              <a:prstGeom prst="triangle">
                <a:avLst>
                  <a:gd name="adj" fmla="val 50000"/>
                </a:avLst>
              </a:prstGeom>
              <a:solidFill>
                <a:srgbClr val="F2F77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86" name="Google Shape;1186;p60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51524" y="1727200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87" name="Google Shape;1187;p60"/>
          <p:cNvGrpSpPr/>
          <p:nvPr/>
        </p:nvGrpSpPr>
        <p:grpSpPr>
          <a:xfrm>
            <a:off x="373977" y="2171040"/>
            <a:ext cx="8465223" cy="713668"/>
            <a:chOff x="498636" y="2843920"/>
            <a:chExt cx="11286964" cy="951557"/>
          </a:xfrm>
        </p:grpSpPr>
        <p:sp>
          <p:nvSpPr>
            <p:cNvPr id="1188" name="Google Shape;1188;p60"/>
            <p:cNvSpPr/>
            <p:nvPr/>
          </p:nvSpPr>
          <p:spPr>
            <a:xfrm>
              <a:off x="1854200" y="2885898"/>
              <a:ext cx="9931400" cy="89289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9" name="Google Shape;1189;p60"/>
            <p:cNvGrpSpPr/>
            <p:nvPr/>
          </p:nvGrpSpPr>
          <p:grpSpPr>
            <a:xfrm>
              <a:off x="498636" y="2885898"/>
              <a:ext cx="1174364" cy="892895"/>
              <a:chOff x="366636" y="2767143"/>
              <a:chExt cx="1030664" cy="783637"/>
            </a:xfrm>
          </p:grpSpPr>
          <p:sp>
            <p:nvSpPr>
              <p:cNvPr id="1190" name="Google Shape;1190;p60"/>
              <p:cNvSpPr/>
              <p:nvPr/>
            </p:nvSpPr>
            <p:spPr>
              <a:xfrm>
                <a:off x="366636" y="2767143"/>
                <a:ext cx="933823" cy="783637"/>
              </a:xfrm>
              <a:prstGeom prst="roundRect">
                <a:avLst>
                  <a:gd name="adj" fmla="val 16667"/>
                </a:avLst>
              </a:prstGeom>
              <a:solidFill>
                <a:srgbClr val="AFCA5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1" name="Google Shape;1191;p60"/>
              <p:cNvSpPr/>
              <p:nvPr/>
            </p:nvSpPr>
            <p:spPr>
              <a:xfrm rot="5400000">
                <a:off x="905457" y="2989363"/>
                <a:ext cx="637863" cy="345823"/>
              </a:xfrm>
              <a:prstGeom prst="triangle">
                <a:avLst>
                  <a:gd name="adj" fmla="val 50000"/>
                </a:avLst>
              </a:prstGeom>
              <a:solidFill>
                <a:srgbClr val="AFCA5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92" name="Google Shape;1192;p6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0229" y="2843920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93" name="Google Shape;1193;p60"/>
          <p:cNvGrpSpPr/>
          <p:nvPr/>
        </p:nvGrpSpPr>
        <p:grpSpPr>
          <a:xfrm>
            <a:off x="373977" y="3003050"/>
            <a:ext cx="8465223" cy="713668"/>
            <a:chOff x="498636" y="3953266"/>
            <a:chExt cx="11286964" cy="951557"/>
          </a:xfrm>
        </p:grpSpPr>
        <p:sp>
          <p:nvSpPr>
            <p:cNvPr id="1194" name="Google Shape;1194;p60"/>
            <p:cNvSpPr/>
            <p:nvPr/>
          </p:nvSpPr>
          <p:spPr>
            <a:xfrm>
              <a:off x="1854200" y="3996971"/>
              <a:ext cx="9931400" cy="89289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95" name="Google Shape;1195;p60"/>
            <p:cNvGrpSpPr/>
            <p:nvPr/>
          </p:nvGrpSpPr>
          <p:grpSpPr>
            <a:xfrm>
              <a:off x="498636" y="3996971"/>
              <a:ext cx="1174364" cy="892895"/>
              <a:chOff x="353936" y="3693021"/>
              <a:chExt cx="1030664" cy="783637"/>
            </a:xfrm>
          </p:grpSpPr>
          <p:sp>
            <p:nvSpPr>
              <p:cNvPr id="1196" name="Google Shape;1196;p60"/>
              <p:cNvSpPr/>
              <p:nvPr/>
            </p:nvSpPr>
            <p:spPr>
              <a:xfrm>
                <a:off x="353936" y="3693021"/>
                <a:ext cx="933823" cy="783637"/>
              </a:xfrm>
              <a:prstGeom prst="roundRect">
                <a:avLst>
                  <a:gd name="adj" fmla="val 16667"/>
                </a:avLst>
              </a:prstGeom>
              <a:solidFill>
                <a:srgbClr val="3CA779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905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p60"/>
              <p:cNvSpPr/>
              <p:nvPr/>
            </p:nvSpPr>
            <p:spPr>
              <a:xfrm rot="5400000">
                <a:off x="892757" y="3915241"/>
                <a:ext cx="637863" cy="345823"/>
              </a:xfrm>
              <a:prstGeom prst="triangle">
                <a:avLst>
                  <a:gd name="adj" fmla="val 50000"/>
                </a:avLst>
              </a:prstGeom>
              <a:solidFill>
                <a:srgbClr val="3CA779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905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98" name="Google Shape;1198;p6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2827" y="3953266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99" name="Google Shape;1199;p60"/>
          <p:cNvGrpSpPr/>
          <p:nvPr/>
        </p:nvGrpSpPr>
        <p:grpSpPr>
          <a:xfrm>
            <a:off x="373977" y="3834913"/>
            <a:ext cx="8465223" cy="713668"/>
            <a:chOff x="498636" y="5062418"/>
            <a:chExt cx="11286964" cy="951557"/>
          </a:xfrm>
        </p:grpSpPr>
        <p:sp>
          <p:nvSpPr>
            <p:cNvPr id="1200" name="Google Shape;1200;p60"/>
            <p:cNvSpPr/>
            <p:nvPr/>
          </p:nvSpPr>
          <p:spPr>
            <a:xfrm>
              <a:off x="1854200" y="5103125"/>
              <a:ext cx="9931400" cy="89289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01" name="Google Shape;1201;p60"/>
            <p:cNvGrpSpPr/>
            <p:nvPr/>
          </p:nvGrpSpPr>
          <p:grpSpPr>
            <a:xfrm>
              <a:off x="498636" y="5103125"/>
              <a:ext cx="1174364" cy="892895"/>
              <a:chOff x="353936" y="3693021"/>
              <a:chExt cx="1030664" cy="783637"/>
            </a:xfrm>
          </p:grpSpPr>
          <p:sp>
            <p:nvSpPr>
              <p:cNvPr id="1202" name="Google Shape;1202;p60"/>
              <p:cNvSpPr/>
              <p:nvPr/>
            </p:nvSpPr>
            <p:spPr>
              <a:xfrm>
                <a:off x="353936" y="3693021"/>
                <a:ext cx="933823" cy="783637"/>
              </a:xfrm>
              <a:prstGeom prst="roundRect">
                <a:avLst>
                  <a:gd name="adj" fmla="val 16667"/>
                </a:avLst>
              </a:prstGeom>
              <a:solidFill>
                <a:srgbClr val="00919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1203;p60"/>
              <p:cNvSpPr/>
              <p:nvPr/>
            </p:nvSpPr>
            <p:spPr>
              <a:xfrm rot="5400000">
                <a:off x="892757" y="3915241"/>
                <a:ext cx="637863" cy="345823"/>
              </a:xfrm>
              <a:prstGeom prst="triangle">
                <a:avLst>
                  <a:gd name="adj" fmla="val 50000"/>
                </a:avLst>
              </a:prstGeom>
              <a:solidFill>
                <a:srgbClr val="00919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204" name="Google Shape;1204;p6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50375" y="5062418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05" name="Google Shape;1205;p60"/>
          <p:cNvSpPr txBox="1">
            <a:spLocks noGrp="1"/>
          </p:cNvSpPr>
          <p:nvPr>
            <p:ph type="body" idx="3"/>
          </p:nvPr>
        </p:nvSpPr>
        <p:spPr>
          <a:xfrm>
            <a:off x="-1" y="1375876"/>
            <a:ext cx="9144000" cy="65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25" tIns="34275" rIns="205725" bIns="3427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6" name="Google Shape;1206;p60"/>
          <p:cNvSpPr txBox="1">
            <a:spLocks noGrp="1"/>
          </p:cNvSpPr>
          <p:nvPr>
            <p:ph type="body" idx="4"/>
          </p:nvPr>
        </p:nvSpPr>
        <p:spPr>
          <a:xfrm>
            <a:off x="-1" y="2213462"/>
            <a:ext cx="9144000" cy="65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25" tIns="34275" rIns="205725" bIns="3427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7" name="Google Shape;1207;p60"/>
          <p:cNvSpPr txBox="1">
            <a:spLocks noGrp="1"/>
          </p:cNvSpPr>
          <p:nvPr>
            <p:ph type="body" idx="5"/>
          </p:nvPr>
        </p:nvSpPr>
        <p:spPr>
          <a:xfrm>
            <a:off x="0" y="3034136"/>
            <a:ext cx="9143998" cy="65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25" tIns="34275" rIns="205725" bIns="3427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8" name="Google Shape;1208;p60"/>
          <p:cNvSpPr txBox="1">
            <a:spLocks noGrp="1"/>
          </p:cNvSpPr>
          <p:nvPr>
            <p:ph type="body" idx="6"/>
          </p:nvPr>
        </p:nvSpPr>
        <p:spPr>
          <a:xfrm>
            <a:off x="-1" y="3863847"/>
            <a:ext cx="9144001" cy="65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25" tIns="34275" rIns="205725" bIns="3427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9" name="Google Shape;1209;p60"/>
          <p:cNvSpPr/>
          <p:nvPr/>
        </p:nvSpPr>
        <p:spPr>
          <a:xfrm>
            <a:off x="280115" y="1236372"/>
            <a:ext cx="1036861" cy="340002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0" name="Google Shape;1210;p6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4318" y="2159797"/>
            <a:ext cx="860717" cy="67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p6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0848" y="1367650"/>
            <a:ext cx="860717" cy="688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p6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2772" y="3798850"/>
            <a:ext cx="860717" cy="67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6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9303" y="3006703"/>
            <a:ext cx="860717" cy="688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ed 1–3 (Green) 1 Line Subhead">
  <p:cSld name="Numbered 1–3 (Green) 1 Line Subhead"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61"/>
          <p:cNvSpPr txBox="1">
            <a:spLocks noGrp="1"/>
          </p:cNvSpPr>
          <p:nvPr>
            <p:ph type="sldNum" idx="12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274325" bIns="685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6" name="Google Shape;1216;p61"/>
          <p:cNvSpPr txBox="1">
            <a:spLocks noGrp="1"/>
          </p:cNvSpPr>
          <p:nvPr>
            <p:ph type="body" idx="1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68575" rIns="68575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7" name="Google Shape;1217;p61"/>
          <p:cNvSpPr txBox="1">
            <a:spLocks noGrp="1"/>
          </p:cNvSpPr>
          <p:nvPr>
            <p:ph type="ctrTitle"/>
          </p:nvPr>
        </p:nvSpPr>
        <p:spPr>
          <a:xfrm>
            <a:off x="0" y="228450"/>
            <a:ext cx="9144000" cy="358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34275" rIns="137150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218" name="Google Shape;1218;p61"/>
          <p:cNvSpPr txBox="1">
            <a:spLocks noGrp="1"/>
          </p:cNvSpPr>
          <p:nvPr>
            <p:ph type="subTitle" idx="2"/>
          </p:nvPr>
        </p:nvSpPr>
        <p:spPr>
          <a:xfrm>
            <a:off x="0" y="663123"/>
            <a:ext cx="9144000" cy="358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68575" rIns="137150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219" name="Google Shape;1219;p61"/>
          <p:cNvGrpSpPr/>
          <p:nvPr/>
        </p:nvGrpSpPr>
        <p:grpSpPr>
          <a:xfrm>
            <a:off x="353941" y="1196838"/>
            <a:ext cx="8332859" cy="3423337"/>
            <a:chOff x="471922" y="1735484"/>
            <a:chExt cx="11110478" cy="4564449"/>
          </a:xfrm>
        </p:grpSpPr>
        <p:grpSp>
          <p:nvGrpSpPr>
            <p:cNvPr id="1220" name="Google Shape;1220;p61"/>
            <p:cNvGrpSpPr/>
            <p:nvPr/>
          </p:nvGrpSpPr>
          <p:grpSpPr>
            <a:xfrm>
              <a:off x="4309498" y="1748184"/>
              <a:ext cx="3545188" cy="4551016"/>
              <a:chOff x="4309498" y="1748184"/>
              <a:chExt cx="3545188" cy="4551016"/>
            </a:xfrm>
          </p:grpSpPr>
          <p:grpSp>
            <p:nvGrpSpPr>
              <p:cNvPr id="1221" name="Google Shape;1221;p61"/>
              <p:cNvGrpSpPr/>
              <p:nvPr/>
            </p:nvGrpSpPr>
            <p:grpSpPr>
              <a:xfrm>
                <a:off x="4309498" y="1790439"/>
                <a:ext cx="3545188" cy="4508761"/>
                <a:chOff x="4309498" y="1790439"/>
                <a:chExt cx="3545188" cy="4508761"/>
              </a:xfrm>
            </p:grpSpPr>
            <p:grpSp>
              <p:nvGrpSpPr>
                <p:cNvPr id="1222" name="Google Shape;1222;p61"/>
                <p:cNvGrpSpPr/>
                <p:nvPr/>
              </p:nvGrpSpPr>
              <p:grpSpPr>
                <a:xfrm>
                  <a:off x="4309498" y="1790439"/>
                  <a:ext cx="762285" cy="719798"/>
                  <a:chOff x="4131625" y="1815836"/>
                  <a:chExt cx="762285" cy="719798"/>
                </a:xfrm>
              </p:grpSpPr>
              <p:sp>
                <p:nvSpPr>
                  <p:cNvPr id="1223" name="Google Shape;1223;p61"/>
                  <p:cNvSpPr/>
                  <p:nvPr/>
                </p:nvSpPr>
                <p:spPr>
                  <a:xfrm rot="10800000">
                    <a:off x="4242282" y="2217103"/>
                    <a:ext cx="540972" cy="318531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AFCA54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4" name="Google Shape;1224;p61"/>
                  <p:cNvSpPr/>
                  <p:nvPr/>
                </p:nvSpPr>
                <p:spPr>
                  <a:xfrm>
                    <a:off x="4131625" y="1815836"/>
                    <a:ext cx="762285" cy="63939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AFCA54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225" name="Google Shape;1225;p61"/>
                <p:cNvSpPr/>
                <p:nvPr/>
              </p:nvSpPr>
              <p:spPr>
                <a:xfrm flipH="1">
                  <a:off x="4673075" y="2628187"/>
                  <a:ext cx="3181611" cy="3671013"/>
                </a:xfrm>
                <a:prstGeom prst="round2DiagRect">
                  <a:avLst>
                    <a:gd name="adj1" fmla="val 16667"/>
                    <a:gd name="adj2" fmla="val 0"/>
                  </a:avLst>
                </a:prstGeom>
                <a:solidFill>
                  <a:srgbClr val="EDEDED">
                    <a:alpha val="63921"/>
                  </a:srgbClr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226" name="Google Shape;1226;p61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29663" y="1748184"/>
                <a:ext cx="698500" cy="698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27" name="Google Shape;1227;p61"/>
            <p:cNvGrpSpPr/>
            <p:nvPr/>
          </p:nvGrpSpPr>
          <p:grpSpPr>
            <a:xfrm>
              <a:off x="8058846" y="1741638"/>
              <a:ext cx="3523554" cy="4558295"/>
              <a:chOff x="8058846" y="1741638"/>
              <a:chExt cx="3523554" cy="4558295"/>
            </a:xfrm>
          </p:grpSpPr>
          <p:sp>
            <p:nvSpPr>
              <p:cNvPr id="1228" name="Google Shape;1228;p61"/>
              <p:cNvSpPr/>
              <p:nvPr/>
            </p:nvSpPr>
            <p:spPr>
              <a:xfrm flipH="1">
                <a:off x="8400789" y="2628920"/>
                <a:ext cx="3181611" cy="3671013"/>
              </a:xfrm>
              <a:prstGeom prst="round2DiagRect">
                <a:avLst>
                  <a:gd name="adj1" fmla="val 16667"/>
                  <a:gd name="adj2" fmla="val 0"/>
                </a:avLst>
              </a:prstGeom>
              <a:solidFill>
                <a:srgbClr val="EDEDED">
                  <a:alpha val="63921"/>
                </a:srgb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29" name="Google Shape;1229;p61"/>
              <p:cNvGrpSpPr/>
              <p:nvPr/>
            </p:nvGrpSpPr>
            <p:grpSpPr>
              <a:xfrm>
                <a:off x="8058846" y="1741638"/>
                <a:ext cx="762285" cy="753965"/>
                <a:chOff x="8058846" y="1741638"/>
                <a:chExt cx="762285" cy="753965"/>
              </a:xfrm>
            </p:grpSpPr>
            <p:grpSp>
              <p:nvGrpSpPr>
                <p:cNvPr id="1230" name="Google Shape;1230;p61"/>
                <p:cNvGrpSpPr/>
                <p:nvPr/>
              </p:nvGrpSpPr>
              <p:grpSpPr>
                <a:xfrm>
                  <a:off x="8058846" y="1775805"/>
                  <a:ext cx="762285" cy="719798"/>
                  <a:chOff x="4131625" y="1815836"/>
                  <a:chExt cx="762285" cy="719798"/>
                </a:xfrm>
              </p:grpSpPr>
              <p:sp>
                <p:nvSpPr>
                  <p:cNvPr id="1231" name="Google Shape;1231;p61"/>
                  <p:cNvSpPr/>
                  <p:nvPr/>
                </p:nvSpPr>
                <p:spPr>
                  <a:xfrm rot="10800000">
                    <a:off x="4242282" y="2217103"/>
                    <a:ext cx="540972" cy="318531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009193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2" name="Google Shape;1232;p61"/>
                  <p:cNvSpPr/>
                  <p:nvPr/>
                </p:nvSpPr>
                <p:spPr>
                  <a:xfrm>
                    <a:off x="4131625" y="1815836"/>
                    <a:ext cx="762285" cy="63939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009193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pic>
              <p:nvPicPr>
                <p:cNvPr id="1233" name="Google Shape;1233;p61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8090738" y="1741638"/>
                  <a:ext cx="698500" cy="6985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1234" name="Google Shape;1234;p61"/>
            <p:cNvGrpSpPr/>
            <p:nvPr/>
          </p:nvGrpSpPr>
          <p:grpSpPr>
            <a:xfrm>
              <a:off x="471922" y="1735484"/>
              <a:ext cx="3548899" cy="4549621"/>
              <a:chOff x="471922" y="1735484"/>
              <a:chExt cx="3548899" cy="4549621"/>
            </a:xfrm>
          </p:grpSpPr>
          <p:sp>
            <p:nvSpPr>
              <p:cNvPr id="1235" name="Google Shape;1235;p61"/>
              <p:cNvSpPr/>
              <p:nvPr/>
            </p:nvSpPr>
            <p:spPr>
              <a:xfrm flipH="1">
                <a:off x="839210" y="2614092"/>
                <a:ext cx="3181611" cy="3671013"/>
              </a:xfrm>
              <a:prstGeom prst="round2DiagRect">
                <a:avLst>
                  <a:gd name="adj1" fmla="val 16667"/>
                  <a:gd name="adj2" fmla="val 0"/>
                </a:avLst>
              </a:prstGeom>
              <a:solidFill>
                <a:srgbClr val="EDEDED">
                  <a:alpha val="63921"/>
                </a:srgb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36" name="Google Shape;1236;p61"/>
              <p:cNvGrpSpPr/>
              <p:nvPr/>
            </p:nvGrpSpPr>
            <p:grpSpPr>
              <a:xfrm>
                <a:off x="471922" y="1790440"/>
                <a:ext cx="762285" cy="719798"/>
                <a:chOff x="4131625" y="1815836"/>
                <a:chExt cx="762285" cy="719798"/>
              </a:xfrm>
            </p:grpSpPr>
            <p:sp>
              <p:nvSpPr>
                <p:cNvPr id="1237" name="Google Shape;1237;p61"/>
                <p:cNvSpPr/>
                <p:nvPr/>
              </p:nvSpPr>
              <p:spPr>
                <a:xfrm rot="10800000">
                  <a:off x="4242282" y="2217103"/>
                  <a:ext cx="540972" cy="318531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2F778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8" name="Google Shape;1238;p61"/>
                <p:cNvSpPr/>
                <p:nvPr/>
              </p:nvSpPr>
              <p:spPr>
                <a:xfrm>
                  <a:off x="4131625" y="1815836"/>
                  <a:ext cx="762285" cy="63939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2F778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239" name="Google Shape;1239;p6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73807" y="1735484"/>
                <a:ext cx="698500" cy="698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240" name="Google Shape;1240;p61"/>
          <p:cNvSpPr txBox="1">
            <a:spLocks noGrp="1"/>
          </p:cNvSpPr>
          <p:nvPr>
            <p:ph type="body" idx="3"/>
          </p:nvPr>
        </p:nvSpPr>
        <p:spPr>
          <a:xfrm>
            <a:off x="619017" y="1871650"/>
            <a:ext cx="2386208" cy="274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1" name="Google Shape;1241;p61"/>
          <p:cNvSpPr txBox="1">
            <a:spLocks noGrp="1"/>
          </p:cNvSpPr>
          <p:nvPr>
            <p:ph type="body" idx="4"/>
          </p:nvPr>
        </p:nvSpPr>
        <p:spPr>
          <a:xfrm>
            <a:off x="3494416" y="1871650"/>
            <a:ext cx="2386208" cy="274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2" name="Google Shape;1242;p61"/>
          <p:cNvSpPr txBox="1">
            <a:spLocks noGrp="1"/>
          </p:cNvSpPr>
          <p:nvPr>
            <p:ph type="body" idx="5"/>
          </p:nvPr>
        </p:nvSpPr>
        <p:spPr>
          <a:xfrm>
            <a:off x="6300591" y="1871650"/>
            <a:ext cx="2386208" cy="274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itle Slide:Digital Marketing">
  <p:cSld name="CUSTOM_2_3_1_1_1_1_1_2_1_2_1_1_1_1_2_1_1_1_1_2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9" name="Google Shape;59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1" name="Google Shape;61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65" name="Google Shape;65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66" name="Google Shape;6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ubsection Slide">
  <p:cSld name="CUSTOM_17_2_1_1_2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ransition Slide">
  <p:cSld name="CUSTOM_17_2_1_2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CUSTOM_2_4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4" r:id="rId25"/>
    <p:sldLayoutId id="2147483675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  <p:sldLayoutId id="2147483702" r:id="rId52"/>
    <p:sldLayoutId id="2147483703" r:id="rId53"/>
    <p:sldLayoutId id="2147483704" r:id="rId54"/>
    <p:sldLayoutId id="2147483705" r:id="rId55"/>
    <p:sldLayoutId id="2147483706" r:id="rId56"/>
    <p:sldLayoutId id="2147483707" r:id="rId5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6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Atlanta Housing Market</a:t>
            </a:r>
            <a:endParaRPr b="0" dirty="0"/>
          </a:p>
        </p:txBody>
      </p:sp>
      <p:sp>
        <p:nvSpPr>
          <p:cNvPr id="1248" name="Google Shape;1248;p6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Project-1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Requirements</a:t>
            </a:r>
            <a:endParaRPr/>
          </a:p>
        </p:txBody>
      </p:sp>
      <p:sp>
        <p:nvSpPr>
          <p:cNvPr id="1328" name="Google Shape;1328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329" name="Google Shape;1329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332;p68">
            <a:extLst>
              <a:ext uri="{FF2B5EF4-FFF2-40B4-BE49-F238E27FC236}">
                <a16:creationId xmlns:a16="http://schemas.microsoft.com/office/drawing/2014/main" id="{6B88B0F8-4F7B-4248-9512-B4FDEFD6627C}"/>
              </a:ext>
            </a:extLst>
          </p:cNvPr>
          <p:cNvSpPr txBox="1">
            <a:spLocks/>
          </p:cNvSpPr>
          <p:nvPr/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000">
                <a:solidFill>
                  <a:schemeClr val="dk1"/>
                </a:solidFill>
              </a:rPr>
              <a:t>Create a Jupyter Notebook illustrating the </a:t>
            </a:r>
            <a:r>
              <a:rPr lang="en-US" sz="1000" b="1">
                <a:solidFill>
                  <a:schemeClr val="dk1"/>
                </a:solidFill>
              </a:rPr>
              <a:t>final data analysis. 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574604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6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US" dirty="0"/>
              <a:t>Discussion</a:t>
            </a:r>
            <a:endParaRPr dirty="0"/>
          </a:p>
        </p:txBody>
      </p:sp>
      <p:sp>
        <p:nvSpPr>
          <p:cNvPr id="1322" name="Google Shape;1322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920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Requirements</a:t>
            </a:r>
            <a:endParaRPr/>
          </a:p>
        </p:txBody>
      </p:sp>
      <p:sp>
        <p:nvSpPr>
          <p:cNvPr id="1328" name="Google Shape;1328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329" name="Google Shape;1329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68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</a:rPr>
              <a:t>Use Matplotlib to create a total of 6–8 visualizations of your data (ideally, at least 2 per ”question” you ask of your data). </a:t>
            </a:r>
            <a:endParaRPr sz="1000" dirty="0"/>
          </a:p>
        </p:txBody>
      </p:sp>
      <p:sp>
        <p:nvSpPr>
          <p:cNvPr id="1334" name="Google Shape;1334;p68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</a:rPr>
              <a:t>Save PNG images of your visualizations to distribute to the class and instructional team, and for inclusion in your presentation. </a:t>
            </a:r>
            <a:endParaRPr sz="1000" dirty="0"/>
          </a:p>
        </p:txBody>
      </p:sp>
      <p:sp>
        <p:nvSpPr>
          <p:cNvPr id="1335" name="Google Shape;1335;p68"/>
          <p:cNvSpPr txBox="1">
            <a:spLocks noGrp="1"/>
          </p:cNvSpPr>
          <p:nvPr>
            <p:ph type="subTitle" idx="4294967295"/>
          </p:nvPr>
        </p:nvSpPr>
        <p:spPr>
          <a:xfrm>
            <a:off x="-50" y="3788975"/>
            <a:ext cx="9144000" cy="457200"/>
          </a:xfrm>
          <a:prstGeom prst="rect">
            <a:avLst/>
          </a:prstGeom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(Optional) Use at least one API, if you can find an API with data pertinent to your primary research questions. </a:t>
            </a:r>
            <a:endParaRPr sz="1000"/>
          </a:p>
        </p:txBody>
      </p:sp>
      <p:sp>
        <p:nvSpPr>
          <p:cNvPr id="1336" name="Google Shape;1336;p68"/>
          <p:cNvSpPr txBox="1">
            <a:spLocks noGrp="1"/>
          </p:cNvSpPr>
          <p:nvPr>
            <p:ph type="subTitle" idx="4294967295"/>
          </p:nvPr>
        </p:nvSpPr>
        <p:spPr>
          <a:xfrm>
            <a:off x="25" y="4337125"/>
            <a:ext cx="9144000" cy="446400"/>
          </a:xfrm>
          <a:prstGeom prst="rect">
            <a:avLst/>
          </a:prstGeom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Create a write-up summarizing your major findings. This should include a heading for each “question” you asked of your data and a short description of your findings and any relevant plots.</a:t>
            </a:r>
            <a:endParaRPr sz="1000"/>
          </a:p>
        </p:txBody>
      </p:sp>
    </p:spTree>
    <p:extLst>
      <p:ext uri="{BB962C8B-B14F-4D97-AF65-F5344CB8AC3E}">
        <p14:creationId xmlns:p14="http://schemas.microsoft.com/office/powerpoint/2010/main" val="3545358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6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US" dirty="0"/>
              <a:t>Post Mortem</a:t>
            </a:r>
            <a:endParaRPr dirty="0"/>
          </a:p>
        </p:txBody>
      </p:sp>
      <p:sp>
        <p:nvSpPr>
          <p:cNvPr id="1322" name="Google Shape;1322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5110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7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454" name="Google Shape;1454;p7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63"/>
          <p:cNvSpPr txBox="1">
            <a:spLocks noGrp="1"/>
          </p:cNvSpPr>
          <p:nvPr>
            <p:ph type="title"/>
          </p:nvPr>
        </p:nvSpPr>
        <p:spPr>
          <a:xfrm>
            <a:off x="274350" y="988338"/>
            <a:ext cx="8595300" cy="13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US" dirty="0"/>
              <a:t>Atlanta Housing Market</a:t>
            </a:r>
            <a:br>
              <a:rPr lang="en-US" dirty="0"/>
            </a:br>
            <a:r>
              <a:rPr lang="en-US" dirty="0"/>
              <a:t>5 year Trend</a:t>
            </a:r>
            <a:endParaRPr dirty="0"/>
          </a:p>
        </p:txBody>
      </p:sp>
      <p:sp>
        <p:nvSpPr>
          <p:cNvPr id="1254" name="Google Shape;1254;p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4" name="Google Shape;1253;p63">
            <a:extLst>
              <a:ext uri="{FF2B5EF4-FFF2-40B4-BE49-F238E27FC236}">
                <a16:creationId xmlns:a16="http://schemas.microsoft.com/office/drawing/2014/main" id="{779EAC1D-A37C-48EE-A99F-EB51E292417F}"/>
              </a:ext>
            </a:extLst>
          </p:cNvPr>
          <p:cNvSpPr txBox="1">
            <a:spLocks/>
          </p:cNvSpPr>
          <p:nvPr/>
        </p:nvSpPr>
        <p:spPr>
          <a:xfrm>
            <a:off x="274350" y="2498051"/>
            <a:ext cx="8595300" cy="13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2700"/>
            </a:pPr>
            <a:r>
              <a:rPr lang="en-US" sz="2000" dirty="0"/>
              <a:t>Misti Martin</a:t>
            </a:r>
          </a:p>
          <a:p>
            <a:pPr>
              <a:buClr>
                <a:schemeClr val="lt1"/>
              </a:buClr>
              <a:buSzPts val="2700"/>
            </a:pPr>
            <a:r>
              <a:rPr lang="en-US" sz="2000" dirty="0"/>
              <a:t>Isaac Neal</a:t>
            </a:r>
          </a:p>
          <a:p>
            <a:pPr>
              <a:buClr>
                <a:schemeClr val="lt1"/>
              </a:buClr>
              <a:buSzPts val="2700"/>
            </a:pPr>
            <a:r>
              <a:rPr lang="en-US" sz="2000" dirty="0"/>
              <a:t>Taylor Portwood</a:t>
            </a:r>
          </a:p>
          <a:p>
            <a:pPr>
              <a:buClr>
                <a:schemeClr val="lt1"/>
              </a:buClr>
              <a:buSzPts val="2700"/>
            </a:pPr>
            <a:r>
              <a:rPr lang="en-US" sz="2000" dirty="0"/>
              <a:t>Hari Natamai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Agenda</a:t>
            </a:r>
            <a:endParaRPr dirty="0"/>
          </a:p>
        </p:txBody>
      </p:sp>
      <p:sp>
        <p:nvSpPr>
          <p:cNvPr id="1343" name="Google Shape;1343;p6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344" name="Google Shape;1344;p6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5" name="Google Shape;1345;p6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</a:rPr>
              <a:t>Questions you found interesting and what motivated you to answer them</a:t>
            </a:r>
            <a:endParaRPr sz="1300" dirty="0"/>
          </a:p>
        </p:txBody>
      </p:sp>
      <p:sp>
        <p:nvSpPr>
          <p:cNvPr id="1346" name="Google Shape;1346;p6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</a:rPr>
              <a:t>Where and how you found the data you used to answer these questions</a:t>
            </a:r>
            <a:endParaRPr sz="1300" dirty="0"/>
          </a:p>
        </p:txBody>
      </p:sp>
      <p:sp>
        <p:nvSpPr>
          <p:cNvPr id="1347" name="Google Shape;1347;p6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The data exploration and cleanup process (accompanied by your Jupyter Notebook)</a:t>
            </a:r>
            <a:endParaRPr sz="1300"/>
          </a:p>
        </p:txBody>
      </p:sp>
      <p:sp>
        <p:nvSpPr>
          <p:cNvPr id="1348" name="Google Shape;1348;p6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The analysis process (accompanied by your Jupyter Notebook)</a:t>
            </a:r>
            <a:endParaRPr sz="1300"/>
          </a:p>
        </p:txBody>
      </p:sp>
      <p:sp>
        <p:nvSpPr>
          <p:cNvPr id="1349" name="Google Shape;1349;p6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Your conclusions, which should include a numerical summary and visualizations of that summary</a:t>
            </a:r>
            <a:endParaRPr sz="1300"/>
          </a:p>
        </p:txBody>
      </p:sp>
      <p:sp>
        <p:nvSpPr>
          <p:cNvPr id="1350" name="Google Shape;1350;p6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The implications of your findings: what do your findings mean? </a:t>
            </a:r>
            <a:endParaRPr sz="1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Agenda</a:t>
            </a:r>
            <a:endParaRPr dirty="0"/>
          </a:p>
        </p:txBody>
      </p:sp>
      <p:sp>
        <p:nvSpPr>
          <p:cNvPr id="1343" name="Google Shape;1343;p6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344" name="Google Shape;1344;p6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5" name="Google Shape;1345;p6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</a:rPr>
              <a:t>Project Proposal</a:t>
            </a:r>
            <a:endParaRPr sz="1300" dirty="0"/>
          </a:p>
        </p:txBody>
      </p:sp>
      <p:sp>
        <p:nvSpPr>
          <p:cNvPr id="1346" name="Google Shape;1346;p6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</a:rPr>
              <a:t>Data Source</a:t>
            </a:r>
            <a:endParaRPr sz="1300" dirty="0"/>
          </a:p>
        </p:txBody>
      </p:sp>
      <p:sp>
        <p:nvSpPr>
          <p:cNvPr id="1347" name="Google Shape;1347;p6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</a:rPr>
              <a:t>Data Cleanup and Exploration</a:t>
            </a:r>
            <a:endParaRPr sz="1300" dirty="0"/>
          </a:p>
        </p:txBody>
      </p:sp>
      <p:sp>
        <p:nvSpPr>
          <p:cNvPr id="1348" name="Google Shape;1348;p6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</a:rPr>
              <a:t>Data Analysis</a:t>
            </a:r>
            <a:endParaRPr sz="1300" dirty="0"/>
          </a:p>
        </p:txBody>
      </p:sp>
      <p:sp>
        <p:nvSpPr>
          <p:cNvPr id="1349" name="Google Shape;1349;p6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</a:rPr>
              <a:t>Observed Trends</a:t>
            </a:r>
            <a:endParaRPr sz="1300" dirty="0"/>
          </a:p>
        </p:txBody>
      </p:sp>
      <p:sp>
        <p:nvSpPr>
          <p:cNvPr id="1350" name="Google Shape;1350;p6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</a:rPr>
              <a:t>Questions</a:t>
            </a:r>
            <a:endParaRPr sz="1300" dirty="0"/>
          </a:p>
        </p:txBody>
      </p:sp>
    </p:spTree>
    <p:extLst>
      <p:ext uri="{BB962C8B-B14F-4D97-AF65-F5344CB8AC3E}">
        <p14:creationId xmlns:p14="http://schemas.microsoft.com/office/powerpoint/2010/main" val="2269767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Proposal</a:t>
            </a:r>
            <a:endParaRPr dirty="0"/>
          </a:p>
        </p:txBody>
      </p:sp>
      <p:sp>
        <p:nvSpPr>
          <p:cNvPr id="1328" name="Google Shape;1328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329" name="Google Shape;1329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68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How has Atlanta housing market evolved over the last 5 years?</a:t>
            </a:r>
            <a:endParaRPr sz="1000" dirty="0"/>
          </a:p>
        </p:txBody>
      </p:sp>
      <p:sp>
        <p:nvSpPr>
          <p:cNvPr id="1331" name="Google Shape;1331;p68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</a:rPr>
              <a:t>Has Gentrification occurred in certain neighborhoods?</a:t>
            </a:r>
            <a:endParaRPr sz="1000" dirty="0"/>
          </a:p>
        </p:txBody>
      </p:sp>
      <p:sp>
        <p:nvSpPr>
          <p:cNvPr id="1332" name="Google Shape;1332;p68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</a:rPr>
              <a:t>How does Atlanta housing market perform against National average?</a:t>
            </a:r>
            <a:endParaRPr sz="1000" dirty="0"/>
          </a:p>
        </p:txBody>
      </p:sp>
      <p:sp>
        <p:nvSpPr>
          <p:cNvPr id="1333" name="Google Shape;1333;p68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</a:rPr>
              <a:t>How does rent values change by neighborhood in Atlanta over the same period?</a:t>
            </a:r>
            <a:endParaRPr sz="1000" dirty="0"/>
          </a:p>
        </p:txBody>
      </p:sp>
      <p:sp>
        <p:nvSpPr>
          <p:cNvPr id="1334" name="Google Shape;1334;p68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</p:spPr>
        <p:txBody>
          <a:bodyPr spcFirstLastPara="1" wrap="square" lIns="1325875" tIns="0" rIns="457200" bIns="0" anchor="ctr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sz="1000" dirty="0">
                <a:solidFill>
                  <a:schemeClr val="dk1"/>
                </a:solidFill>
              </a:rPr>
              <a:t>What are the observable trends by neighborhood?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13366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Source</a:t>
            </a:r>
            <a:endParaRPr dirty="0"/>
          </a:p>
        </p:txBody>
      </p:sp>
      <p:sp>
        <p:nvSpPr>
          <p:cNvPr id="1328" name="Google Shape;1328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329" name="Google Shape;1329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68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Zillow.com/research</a:t>
            </a:r>
            <a:endParaRPr sz="1000" dirty="0"/>
          </a:p>
        </p:txBody>
      </p:sp>
      <p:sp>
        <p:nvSpPr>
          <p:cNvPr id="1331" name="Google Shape;1331;p68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</a:rPr>
              <a:t>Zillow Home Value Index and Buyer Seller Index by Atlanta Neighborhood</a:t>
            </a:r>
            <a:endParaRPr sz="1000" dirty="0"/>
          </a:p>
        </p:txBody>
      </p:sp>
      <p:sp>
        <p:nvSpPr>
          <p:cNvPr id="1332" name="Google Shape;1332;p68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</a:rPr>
              <a:t>Google Maps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2212829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6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US" dirty="0"/>
              <a:t>Data Cleanup &amp; Exploration</a:t>
            </a:r>
            <a:endParaRPr dirty="0"/>
          </a:p>
        </p:txBody>
      </p:sp>
      <p:sp>
        <p:nvSpPr>
          <p:cNvPr id="1322" name="Google Shape;1322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Requirements</a:t>
            </a:r>
            <a:endParaRPr/>
          </a:p>
        </p:txBody>
      </p:sp>
      <p:sp>
        <p:nvSpPr>
          <p:cNvPr id="1328" name="Google Shape;1328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329" name="Google Shape;1329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68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Use Pandas to clean and format your dataset(s). </a:t>
            </a:r>
            <a:endParaRPr sz="1000"/>
          </a:p>
        </p:txBody>
      </p:sp>
      <p:sp>
        <p:nvSpPr>
          <p:cNvPr id="1331" name="Google Shape;1331;p68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Create a Jupyter Notebook describing the </a:t>
            </a:r>
            <a:r>
              <a:rPr lang="en" sz="1000" b="1">
                <a:solidFill>
                  <a:schemeClr val="dk1"/>
                </a:solidFill>
              </a:rPr>
              <a:t>data exploration and cleanup </a:t>
            </a:r>
            <a:r>
              <a:rPr lang="en" sz="1000">
                <a:solidFill>
                  <a:schemeClr val="dk1"/>
                </a:solidFill>
              </a:rPr>
              <a:t>process.</a:t>
            </a:r>
            <a:endParaRPr sz="1000"/>
          </a:p>
        </p:txBody>
      </p:sp>
    </p:spTree>
    <p:extLst>
      <p:ext uri="{BB962C8B-B14F-4D97-AF65-F5344CB8AC3E}">
        <p14:creationId xmlns:p14="http://schemas.microsoft.com/office/powerpoint/2010/main" val="3269501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6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US" dirty="0"/>
              <a:t>Data Analysis</a:t>
            </a:r>
            <a:endParaRPr dirty="0"/>
          </a:p>
        </p:txBody>
      </p:sp>
      <p:sp>
        <p:nvSpPr>
          <p:cNvPr id="1322" name="Google Shape;1322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225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104</TotalTime>
  <Words>528</Words>
  <Application>Microsoft Office PowerPoint</Application>
  <PresentationFormat>On-screen Show (16:9)</PresentationFormat>
  <Paragraphs>69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Roboto Light</vt:lpstr>
      <vt:lpstr>Roboto</vt:lpstr>
      <vt:lpstr>Calibri</vt:lpstr>
      <vt:lpstr>Roboto Thin</vt:lpstr>
      <vt:lpstr>Roboto Medium</vt:lpstr>
      <vt:lpstr>Simple Light</vt:lpstr>
      <vt:lpstr>Atlanta Housing Market</vt:lpstr>
      <vt:lpstr>Atlanta Housing Market 5 year Trend</vt:lpstr>
      <vt:lpstr>Agenda</vt:lpstr>
      <vt:lpstr>Agenda</vt:lpstr>
      <vt:lpstr>Project Proposal</vt:lpstr>
      <vt:lpstr>Data Source</vt:lpstr>
      <vt:lpstr>Data Cleanup &amp; Exploration</vt:lpstr>
      <vt:lpstr>Development Requirements</vt:lpstr>
      <vt:lpstr>Data Analysis</vt:lpstr>
      <vt:lpstr>Development Requirements</vt:lpstr>
      <vt:lpstr>Discussion</vt:lpstr>
      <vt:lpstr>Development Requirements</vt:lpstr>
      <vt:lpstr>Post Mortem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Projects &amp; Collaboration with Git</dc:title>
  <dc:creator>Natamai, Hari (RC-US SI LP KM)</dc:creator>
  <cp:keywords>C_Unrestricted</cp:keywords>
  <cp:lastModifiedBy>Natamai, Hari (RC-US SI LP KM)</cp:lastModifiedBy>
  <cp:revision>13</cp:revision>
  <dcterms:modified xsi:type="dcterms:W3CDTF">2020-01-04T18:25:21Z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Confidentiality">
    <vt:lpwstr>Unrestricted</vt:lpwstr>
  </property>
  <property fmtid="{D5CDD505-2E9C-101B-9397-08002B2CF9AE}" pid="3" name="sodocoClasLang">
    <vt:lpwstr>Unrestricted</vt:lpwstr>
  </property>
  <property fmtid="{D5CDD505-2E9C-101B-9397-08002B2CF9AE}" pid="4" name="sodocoClasLangId">
    <vt:i4>0</vt:i4>
  </property>
  <property fmtid="{D5CDD505-2E9C-101B-9397-08002B2CF9AE}" pid="5" name="sodocoClasId">
    <vt:i4>0</vt:i4>
  </property>
</Properties>
</file>